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693AF-39A3-4854-8046-6493790E23DF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D08D44-1F74-4ABC-BCDD-C13B3EBCF22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not confuses with archives.gov,</a:t>
            </a:r>
            <a:r>
              <a:rPr lang="en-US" baseline="0" dirty="0" smtClean="0"/>
              <a:t> the National Archives and Records Administration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D08D44-1F74-4ABC-BCDD-C13B3EBCF22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B582C3-EB15-48F2-81C1-B9487DB8FB24}" type="datetimeFigureOut">
              <a:rPr lang="en-US" smtClean="0"/>
              <a:t>2/6/2012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7AFBB-D555-492D-860B-7F5B1049A0F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Genealogical Websites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An Introduction to Free</a:t>
            </a:r>
          </a:p>
          <a:p>
            <a:r>
              <a:rPr lang="en-US" dirty="0" smtClean="0"/>
              <a:t>Genealogical Websites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usgenweb.org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3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199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s-census.org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Itd.nps.gov/</a:t>
            </a:r>
            <a:r>
              <a:rPr lang="en-US" dirty="0" err="1" smtClean="0"/>
              <a:t>cwss</a:t>
            </a:r>
            <a:r>
              <a:rPr lang="en-US" dirty="0" smtClean="0"/>
              <a:t>/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723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ar.org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723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9104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l</a:t>
            </a:r>
            <a:r>
              <a:rPr lang="en-US" dirty="0" smtClean="0"/>
              <a:t>oc.gov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42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ncestry.com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29599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42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rchives.gov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ccessgenealogy.com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961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khistory.org</a:t>
            </a:r>
            <a:endParaRPr lang="en-US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lorecords.blm.gov</a:t>
            </a:r>
            <a:endParaRPr lang="en-US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sgs.gov</a:t>
            </a:r>
            <a:endParaRPr lang="en-US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961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indagrave.com</a:t>
            </a:r>
            <a:endParaRPr 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rchives.com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82295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astlegarden.org</a:t>
            </a:r>
            <a:endParaRPr lang="en-US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llisisland.org</a:t>
            </a:r>
            <a:endParaRPr lang="en-US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ocavo.com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amilysearch.org</a:t>
            </a:r>
            <a:endParaRPr lang="en-US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8762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342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 smtClean="0"/>
              <a:t>igitalarkivet.uib.no</a:t>
            </a:r>
            <a:endParaRPr lang="en-US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72331"/>
            <a:ext cx="82296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old3.com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2295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g</a:t>
            </a:r>
            <a:r>
              <a:rPr lang="en-US" dirty="0" smtClean="0"/>
              <a:t>enealogybank.com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229599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orldvitalrecords.com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066800"/>
            <a:ext cx="8305799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cyndislist.com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familytreemagazine.com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r</a:t>
            </a:r>
            <a:r>
              <a:rPr lang="en-US" dirty="0" smtClean="0"/>
              <a:t>ootsweb.com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4509" y="1066800"/>
            <a:ext cx="8094981" cy="505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47</Words>
  <Application>Microsoft Office PowerPoint</Application>
  <PresentationFormat>On-screen Show (4:3)</PresentationFormat>
  <Paragraphs>30</Paragraphs>
  <Slides>37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Genealogical Websites</vt:lpstr>
      <vt:lpstr>ancestry.com</vt:lpstr>
      <vt:lpstr>archives.com</vt:lpstr>
      <vt:lpstr>fold3.com</vt:lpstr>
      <vt:lpstr>genealogybank.com</vt:lpstr>
      <vt:lpstr>worldvitalrecords.com</vt:lpstr>
      <vt:lpstr>cyndislist.com</vt:lpstr>
      <vt:lpstr>familytreemagazine.com</vt:lpstr>
      <vt:lpstr>rootsweb.com</vt:lpstr>
      <vt:lpstr>usgenweb.org</vt:lpstr>
      <vt:lpstr>Slide 11</vt:lpstr>
      <vt:lpstr>us-census.org</vt:lpstr>
      <vt:lpstr>Itd.nps.gov/cwss/</vt:lpstr>
      <vt:lpstr>Slide 14</vt:lpstr>
      <vt:lpstr>dar.org</vt:lpstr>
      <vt:lpstr>Slide 16</vt:lpstr>
      <vt:lpstr>Slide 17</vt:lpstr>
      <vt:lpstr>loc.gov</vt:lpstr>
      <vt:lpstr>Slide 19</vt:lpstr>
      <vt:lpstr>Slide 20</vt:lpstr>
      <vt:lpstr>archives.gov</vt:lpstr>
      <vt:lpstr>Slide 22</vt:lpstr>
      <vt:lpstr>accessgenealogy.com</vt:lpstr>
      <vt:lpstr>Slide 24</vt:lpstr>
      <vt:lpstr>okhistory.org</vt:lpstr>
      <vt:lpstr>glorecords.blm.gov</vt:lpstr>
      <vt:lpstr>usgs.gov</vt:lpstr>
      <vt:lpstr>Slide 28</vt:lpstr>
      <vt:lpstr>findagrave.com</vt:lpstr>
      <vt:lpstr>castlegarden.org</vt:lpstr>
      <vt:lpstr>ellisisland.org</vt:lpstr>
      <vt:lpstr>mocavo.com</vt:lpstr>
      <vt:lpstr>familysearch.org</vt:lpstr>
      <vt:lpstr>Slide 34</vt:lpstr>
      <vt:lpstr>digitalarkivet.uib.no</vt:lpstr>
      <vt:lpstr>Slide 36</vt:lpstr>
      <vt:lpstr>  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Genealogical Websites</dc:title>
  <dc:creator>David</dc:creator>
  <cp:lastModifiedBy>David</cp:lastModifiedBy>
  <cp:revision>9</cp:revision>
  <dcterms:created xsi:type="dcterms:W3CDTF">2012-02-07T01:34:06Z</dcterms:created>
  <dcterms:modified xsi:type="dcterms:W3CDTF">2012-02-07T02:57:19Z</dcterms:modified>
</cp:coreProperties>
</file>