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1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3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3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2BAA-61F9-4C81-A92F-93DABEAB619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DB25-35D4-433E-9779-13475AA0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Church Records for  Historical and Genealogical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H. Owen</a:t>
            </a:r>
          </a:p>
          <a:p>
            <a:r>
              <a:rPr lang="en-US" dirty="0" smtClean="0"/>
              <a:t>Professor of History, Northeastern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Protestant Denominational Tree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5" y="1859597"/>
            <a:ext cx="8334632" cy="3946533"/>
          </a:xfrm>
        </p:spPr>
      </p:pic>
    </p:spTree>
    <p:extLst>
      <p:ext uri="{BB962C8B-B14F-4D97-AF65-F5344CB8AC3E}">
        <p14:creationId xmlns:p14="http://schemas.microsoft.com/office/powerpoint/2010/main" val="25434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Amendment to the United States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Congress </a:t>
            </a:r>
            <a:r>
              <a:rPr lang="en-US" dirty="0"/>
              <a:t>shall make no law respecting an establishment of religion, or prohibiting the free exercise thereof; or abridging the freedom of speech, or of the press; or the right of the people peaceably to assemble, and to petition the government for a redress of grievances.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0" y="-4524824"/>
            <a:ext cx="8418285" cy="155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Mt. Zion Methodist Church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r="180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Hancock County, Georgia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Built About </a:t>
            </a:r>
            <a:r>
              <a:rPr lang="en-US" sz="3200" dirty="0" smtClean="0"/>
              <a:t>1817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6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Mt. Zion Methodist Church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91" y="1880435"/>
            <a:ext cx="4629150" cy="30876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Hancock County, Georgia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Interior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45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Benajah D. Owen Tombstone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r="85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Bellwood Baptist Cemetery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Natchitoches Parish </a:t>
            </a:r>
          </a:p>
          <a:p>
            <a:pPr algn="ctr"/>
            <a:r>
              <a:rPr lang="en-US" sz="3200" dirty="0" err="1" smtClean="0"/>
              <a:t>Louisiania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05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Bellwood Baptist Church Today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r="32730"/>
          <a:stretch>
            <a:fillRect/>
          </a:stretch>
        </p:blipFill>
        <p:spPr>
          <a:xfrm>
            <a:off x="3656732" y="921523"/>
            <a:ext cx="462915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67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Using Church Records for  Historical and Genealogical Research</vt:lpstr>
      <vt:lpstr>Protestant Denominational Tree</vt:lpstr>
      <vt:lpstr>First Amendment to the United States Constitution</vt:lpstr>
      <vt:lpstr>PowerPoint Presentation</vt:lpstr>
      <vt:lpstr>Mt. Zion Methodist Church </vt:lpstr>
      <vt:lpstr>Mt. Zion Methodist Church </vt:lpstr>
      <vt:lpstr>Benajah D. Owen Tombstone</vt:lpstr>
      <vt:lpstr>Bellwood Baptist Church Today</vt:lpstr>
    </vt:vector>
  </TitlesOfParts>
  <Company>Northeastern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Church Records in Historical and Genealogical Research</dc:title>
  <dc:creator>CHRISTOPHER H OWEN</dc:creator>
  <cp:lastModifiedBy>CHRISTOPHER H OWEN</cp:lastModifiedBy>
  <cp:revision>13</cp:revision>
  <dcterms:created xsi:type="dcterms:W3CDTF">2016-01-21T23:46:58Z</dcterms:created>
  <dcterms:modified xsi:type="dcterms:W3CDTF">2016-02-18T22:53:50Z</dcterms:modified>
</cp:coreProperties>
</file>