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79" r:id="rId3"/>
    <p:sldId id="282" r:id="rId4"/>
    <p:sldId id="287" r:id="rId5"/>
    <p:sldId id="286" r:id="rId6"/>
    <p:sldId id="288" r:id="rId7"/>
    <p:sldId id="289" r:id="rId8"/>
    <p:sldId id="290" r:id="rId9"/>
    <p:sldId id="284" r:id="rId10"/>
    <p:sldId id="283" r:id="rId11"/>
    <p:sldId id="257" r:id="rId12"/>
    <p:sldId id="258" r:id="rId13"/>
    <p:sldId id="280" r:id="rId14"/>
    <p:sldId id="262" r:id="rId15"/>
    <p:sldId id="259" r:id="rId16"/>
    <p:sldId id="260" r:id="rId17"/>
    <p:sldId id="263" r:id="rId18"/>
    <p:sldId id="264" r:id="rId19"/>
    <p:sldId id="269" r:id="rId20"/>
    <p:sldId id="265" r:id="rId21"/>
    <p:sldId id="285" r:id="rId22"/>
    <p:sldId id="266" r:id="rId23"/>
    <p:sldId id="274" r:id="rId24"/>
    <p:sldId id="275" r:id="rId25"/>
    <p:sldId id="276" r:id="rId26"/>
    <p:sldId id="277" r:id="rId27"/>
    <p:sldId id="267" r:id="rId28"/>
    <p:sldId id="278" r:id="rId29"/>
    <p:sldId id="271" r:id="rId30"/>
    <p:sldId id="270" r:id="rId31"/>
    <p:sldId id="272" r:id="rId32"/>
    <p:sldId id="27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DE054B-F8EF-4D34-A57E-2444D67B660F}" type="datetimeFigureOut">
              <a:rPr lang="en-US" smtClean="0"/>
              <a:pPr/>
              <a:t>9/25/2015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CBFCBB-E108-48EE-88BB-59013A7B054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38250-E43E-4583-960C-6F302F85FA8B}"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38250-E43E-4583-960C-6F302F85FA8B}"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38250-E43E-4583-960C-6F302F85FA8B}"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38250-E43E-4583-960C-6F302F85FA8B}"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38250-E43E-4583-960C-6F302F85FA8B}"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38250-E43E-4583-960C-6F302F85FA8B}"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338250-E43E-4583-960C-6F302F85FA8B}" type="datetimeFigureOut">
              <a:rPr lang="en-US" smtClean="0"/>
              <a:pPr/>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38250-E43E-4583-960C-6F302F85FA8B}" type="datetimeFigureOut">
              <a:rPr lang="en-US" smtClean="0"/>
              <a:pPr/>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38250-E43E-4583-960C-6F302F85FA8B}" type="datetimeFigureOut">
              <a:rPr lang="en-US" smtClean="0"/>
              <a:pPr/>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38250-E43E-4583-960C-6F302F85FA8B}"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38250-E43E-4583-960C-6F302F85FA8B}"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9D7E-8D95-4F58-BA06-75E1A5016F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38250-E43E-4583-960C-6F302F85FA8B}" type="datetimeFigureOut">
              <a:rPr lang="en-US" smtClean="0"/>
              <a:pPr/>
              <a:t>9/25/2015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59D7E-8D95-4F58-BA06-75E1A5016F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C:\Users\David\Documents\Genealogy-Historical%20Society\Talks\20150922-212108.av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89175"/>
          </a:xfrm>
        </p:spPr>
        <p:txBody>
          <a:bodyPr/>
          <a:lstStyle/>
          <a:p>
            <a:r>
              <a:rPr lang="en-US" dirty="0" smtClean="0"/>
              <a:t>Family History</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6002000" cy="1000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Your Family Tree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Gather what you already know</a:t>
            </a:r>
          </a:p>
          <a:p>
            <a:r>
              <a:rPr lang="en-US" dirty="0" smtClean="0"/>
              <a:t>Talk to your relatives</a:t>
            </a:r>
          </a:p>
          <a:p>
            <a:r>
              <a:rPr lang="en-US" dirty="0" smtClean="0"/>
              <a:t>Put it on paper</a:t>
            </a:r>
          </a:p>
          <a:p>
            <a:r>
              <a:rPr lang="en-US" dirty="0" smtClean="0"/>
              <a:t>Focus your search</a:t>
            </a:r>
          </a:p>
          <a:p>
            <a:r>
              <a:rPr lang="en-US" dirty="0" smtClean="0"/>
              <a:t>Search the web including ethnic and regional sites</a:t>
            </a:r>
          </a:p>
          <a:p>
            <a:r>
              <a:rPr lang="en-US" dirty="0" smtClean="0"/>
              <a:t>Visit your local library, genealogy society, family history center</a:t>
            </a:r>
          </a:p>
          <a:p>
            <a:r>
              <a:rPr lang="en-US" dirty="0" smtClean="0"/>
              <a:t>Organize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Memoirs</a:t>
            </a:r>
            <a:endParaRPr lang="en-US" dirty="0"/>
          </a:p>
        </p:txBody>
      </p:sp>
      <p:sp>
        <p:nvSpPr>
          <p:cNvPr id="3" name="Content Placeholder 2"/>
          <p:cNvSpPr>
            <a:spLocks noGrp="1"/>
          </p:cNvSpPr>
          <p:nvPr>
            <p:ph idx="1"/>
          </p:nvPr>
        </p:nvSpPr>
        <p:spPr/>
        <p:txBody>
          <a:bodyPr/>
          <a:lstStyle/>
          <a:p>
            <a:r>
              <a:rPr lang="en-US" dirty="0" smtClean="0"/>
              <a:t>Gather information</a:t>
            </a:r>
          </a:p>
          <a:p>
            <a:r>
              <a:rPr lang="en-US" dirty="0" smtClean="0"/>
              <a:t>Record events</a:t>
            </a:r>
          </a:p>
          <a:p>
            <a:r>
              <a:rPr lang="en-US" dirty="0" smtClean="0"/>
              <a:t>Talk to relatives</a:t>
            </a:r>
          </a:p>
          <a:p>
            <a:r>
              <a:rPr lang="en-US" dirty="0" smtClean="0"/>
              <a:t>Make list of stories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6002000" cy="1000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Family History or </a:t>
            </a:r>
            <a:br>
              <a:rPr lang="en-US" dirty="0" smtClean="0"/>
            </a:br>
            <a:r>
              <a:rPr lang="en-US" dirty="0" smtClean="0"/>
              <a:t>Genealogy of a Family </a:t>
            </a:r>
            <a:endParaRPr lang="en-US" dirty="0"/>
          </a:p>
        </p:txBody>
      </p:sp>
      <p:sp>
        <p:nvSpPr>
          <p:cNvPr id="3" name="Content Placeholder 2"/>
          <p:cNvSpPr>
            <a:spLocks noGrp="1"/>
          </p:cNvSpPr>
          <p:nvPr>
            <p:ph idx="1"/>
          </p:nvPr>
        </p:nvSpPr>
        <p:spPr/>
        <p:txBody>
          <a:bodyPr/>
          <a:lstStyle/>
          <a:p>
            <a:r>
              <a:rPr lang="en-US" dirty="0" smtClean="0"/>
              <a:t>Create </a:t>
            </a:r>
            <a:r>
              <a:rPr lang="en-US" dirty="0"/>
              <a:t>two sections for the </a:t>
            </a:r>
            <a:r>
              <a:rPr lang="en-US" dirty="0" smtClean="0"/>
              <a:t>book</a:t>
            </a:r>
          </a:p>
          <a:p>
            <a:r>
              <a:rPr lang="en-US" dirty="0" smtClean="0"/>
              <a:t> </a:t>
            </a:r>
            <a:r>
              <a:rPr lang="en-US" dirty="0"/>
              <a:t>List all the names, dates, marriages and other life events in one </a:t>
            </a:r>
            <a:r>
              <a:rPr lang="en-US" dirty="0" smtClean="0"/>
              <a:t>section</a:t>
            </a:r>
          </a:p>
          <a:p>
            <a:r>
              <a:rPr lang="en-US" dirty="0" smtClean="0"/>
              <a:t>Write </a:t>
            </a:r>
            <a:r>
              <a:rPr lang="en-US" dirty="0"/>
              <a:t>narrative stories for a second part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will the circle be?</a:t>
            </a:r>
            <a:endParaRPr lang="en-US" dirty="0"/>
          </a:p>
        </p:txBody>
      </p:sp>
      <p:sp>
        <p:nvSpPr>
          <p:cNvPr id="3" name="Content Placeholder 2"/>
          <p:cNvSpPr>
            <a:spLocks noGrp="1"/>
          </p:cNvSpPr>
          <p:nvPr>
            <p:ph idx="1"/>
          </p:nvPr>
        </p:nvSpPr>
        <p:spPr/>
        <p:txBody>
          <a:bodyPr/>
          <a:lstStyle/>
          <a:p>
            <a:r>
              <a:rPr lang="en-US" dirty="0" smtClean="0"/>
              <a:t>Choose a central character</a:t>
            </a:r>
          </a:p>
          <a:p>
            <a:r>
              <a:rPr lang="en-US" dirty="0" smtClean="0"/>
              <a:t>Area of focus - one family linage or many interconnected families, a time in history, a place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Arm yourself with charts</a:t>
            </a:r>
            <a:endParaRPr lang="en-US" dirty="0"/>
          </a:p>
        </p:txBody>
      </p:sp>
      <p:sp>
        <p:nvSpPr>
          <p:cNvPr id="3" name="Content Placeholder 2"/>
          <p:cNvSpPr>
            <a:spLocks noGrp="1"/>
          </p:cNvSpPr>
          <p:nvPr>
            <p:ph idx="1"/>
          </p:nvPr>
        </p:nvSpPr>
        <p:spPr/>
        <p:txBody>
          <a:bodyPr/>
          <a:lstStyle/>
          <a:p>
            <a:r>
              <a:rPr lang="en-US" dirty="0" smtClean="0"/>
              <a:t>Avail yourself to the charts on the Family Tree Magazine website</a:t>
            </a:r>
          </a:p>
          <a:p>
            <a:r>
              <a:rPr lang="en-US" dirty="0" smtClean="0"/>
              <a:t>Charts provide a framework for stories </a:t>
            </a:r>
          </a:p>
          <a:p>
            <a:r>
              <a:rPr lang="en-US" dirty="0"/>
              <a:t>A family history doesn't become a "history" without stories or other information to help our ancestors 'live' again.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 for facts</a:t>
            </a:r>
            <a:endParaRPr lang="en-US" dirty="0"/>
          </a:p>
        </p:txBody>
      </p:sp>
      <p:sp>
        <p:nvSpPr>
          <p:cNvPr id="3" name="Content Placeholder 2"/>
          <p:cNvSpPr>
            <a:spLocks noGrp="1"/>
          </p:cNvSpPr>
          <p:nvPr>
            <p:ph idx="1"/>
          </p:nvPr>
        </p:nvSpPr>
        <p:spPr/>
        <p:txBody>
          <a:bodyPr/>
          <a:lstStyle/>
          <a:p>
            <a:r>
              <a:rPr lang="en-US" dirty="0" smtClean="0"/>
              <a:t>Research is required</a:t>
            </a:r>
          </a:p>
          <a:p>
            <a:r>
              <a:rPr lang="en-US" dirty="0" smtClean="0"/>
              <a:t>Explore the web</a:t>
            </a:r>
          </a:p>
          <a:p>
            <a:r>
              <a:rPr lang="en-US" dirty="0" smtClean="0"/>
              <a:t>Explore sources where your family lives or lived</a:t>
            </a:r>
          </a:p>
          <a:p>
            <a:r>
              <a:rPr lang="en-US" dirty="0" smtClean="0"/>
              <a:t>Read history</a:t>
            </a:r>
          </a:p>
          <a:p>
            <a:r>
              <a:rPr lang="en-US" dirty="0" smtClean="0"/>
              <a:t>Make copies</a:t>
            </a:r>
          </a:p>
          <a:p>
            <a:r>
              <a:rPr lang="en-US" dirty="0" smtClean="0"/>
              <a:t>Keep organize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the accounts</a:t>
            </a:r>
            <a:endParaRPr lang="en-US" dirty="0"/>
          </a:p>
        </p:txBody>
      </p:sp>
      <p:sp>
        <p:nvSpPr>
          <p:cNvPr id="3" name="Content Placeholder 2"/>
          <p:cNvSpPr>
            <a:spLocks noGrp="1"/>
          </p:cNvSpPr>
          <p:nvPr>
            <p:ph idx="1"/>
          </p:nvPr>
        </p:nvSpPr>
        <p:spPr/>
        <p:txBody>
          <a:bodyPr>
            <a:normAutofit/>
          </a:bodyPr>
          <a:lstStyle/>
          <a:p>
            <a:r>
              <a:rPr lang="en-US" dirty="0" smtClean="0"/>
              <a:t>Enter </a:t>
            </a:r>
            <a:r>
              <a:rPr lang="en-US" dirty="0"/>
              <a:t>the factual information such as names and dates into forms in a genealogical software </a:t>
            </a:r>
            <a:r>
              <a:rPr lang="en-US" dirty="0" smtClean="0"/>
              <a:t>program</a:t>
            </a:r>
          </a:p>
          <a:p>
            <a:r>
              <a:rPr lang="en-US" dirty="0"/>
              <a:t>List all the names, dates, marriages and other life events in one section, and write narrative stories for a second part</a:t>
            </a:r>
            <a:r>
              <a:rPr lang="en-US" dirty="0" smtClean="0"/>
              <a:t>.</a:t>
            </a:r>
          </a:p>
          <a:p>
            <a:r>
              <a:rPr lang="en-US" dirty="0"/>
              <a:t>Plan the content of the book</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r>
              <a:rPr lang="en-US" dirty="0" smtClean="0"/>
              <a:t>Table of Contents</a:t>
            </a:r>
          </a:p>
          <a:p>
            <a:r>
              <a:rPr lang="en-US" dirty="0" smtClean="0"/>
              <a:t>Narrative</a:t>
            </a:r>
          </a:p>
          <a:p>
            <a:r>
              <a:rPr lang="en-US" dirty="0" smtClean="0"/>
              <a:t>Index –it is very </a:t>
            </a:r>
            <a:r>
              <a:rPr lang="en-US" dirty="0"/>
              <a:t>important to list every person mentioned in your book and on what page or pages they </a:t>
            </a:r>
            <a:r>
              <a:rPr lang="en-US" dirty="0" smtClean="0"/>
              <a:t>appear.</a:t>
            </a:r>
          </a:p>
          <a:p>
            <a:r>
              <a:rPr lang="en-US" dirty="0" smtClean="0"/>
              <a:t>Bibliography</a:t>
            </a:r>
            <a:r>
              <a:rPr lang="en-US" dirty="0"/>
              <a:t>: Include the names of books or other materials that you used in your </a:t>
            </a:r>
            <a:r>
              <a:rPr lang="en-US" dirty="0" smtClean="0"/>
              <a:t>research</a:t>
            </a:r>
          </a:p>
          <a:p>
            <a:r>
              <a:rPr lang="en-US" dirty="0" smtClean="0"/>
              <a:t>Documentation</a:t>
            </a:r>
            <a:r>
              <a:rPr lang="en-US" dirty="0"/>
              <a:t>: list your sources of </a:t>
            </a:r>
            <a:r>
              <a:rPr lang="en-US" dirty="0" smtClean="0"/>
              <a:t>information</a:t>
            </a:r>
          </a:p>
          <a:p>
            <a:r>
              <a:rPr lang="en-US" dirty="0" smtClean="0"/>
              <a:t>Appendices </a:t>
            </a:r>
            <a:r>
              <a:rPr lang="en-US" dirty="0"/>
              <a:t>can be used for anything and everything. Perhaps you want to include a 'family album' of photos, cultural, ethnic, or religious information, pedigree charts, scans or photo copies of interesting documents, passenger lists, etc</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150922-212108.avi">
            <a:hlinkClick r:id="" action="ppaction://media"/>
          </p:cNvPr>
          <p:cNvPicPr>
            <a:picLocks noGrp="1" noRot="1" noChangeAspect="1"/>
          </p:cNvPicPr>
          <p:nvPr>
            <p:ph idx="1"/>
            <a:videoFile r:link="rId1"/>
          </p:nvPr>
        </p:nvPicPr>
        <p:blipFill>
          <a:blip r:embed="rId3" cstate="print"/>
          <a:stretch>
            <a:fillRect/>
          </a:stretch>
        </p:blipFill>
        <p:spPr>
          <a:xfrm>
            <a:off x="457200" y="1371600"/>
            <a:ext cx="8115300" cy="42052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 narration</a:t>
            </a:r>
            <a:endParaRPr lang="en-US" dirty="0"/>
          </a:p>
        </p:txBody>
      </p:sp>
      <p:sp>
        <p:nvSpPr>
          <p:cNvPr id="3" name="Content Placeholder 2"/>
          <p:cNvSpPr>
            <a:spLocks noGrp="1"/>
          </p:cNvSpPr>
          <p:nvPr>
            <p:ph idx="1"/>
          </p:nvPr>
        </p:nvSpPr>
        <p:spPr/>
        <p:txBody>
          <a:bodyPr/>
          <a:lstStyle/>
          <a:p>
            <a:r>
              <a:rPr lang="en-US" dirty="0"/>
              <a:t>Every book and chapter needs an introduction, middle, and </a:t>
            </a:r>
            <a:r>
              <a:rPr lang="en-US" dirty="0" smtClean="0"/>
              <a:t>end</a:t>
            </a:r>
          </a:p>
          <a:p>
            <a:r>
              <a:rPr lang="en-US" dirty="0" smtClean="0"/>
              <a:t>Fill </a:t>
            </a:r>
            <a:r>
              <a:rPr lang="en-US" dirty="0"/>
              <a:t>in the blanks </a:t>
            </a:r>
            <a:endParaRPr lang="en-US" dirty="0" smtClean="0"/>
          </a:p>
          <a:p>
            <a:r>
              <a:rPr lang="en-US" dirty="0" smtClean="0"/>
              <a:t>Add background </a:t>
            </a:r>
            <a:r>
              <a:rPr lang="en-US" dirty="0"/>
              <a:t>information on the time period </a:t>
            </a:r>
            <a:r>
              <a:rPr lang="en-US" dirty="0" smtClean="0"/>
              <a:t>your ancestor lives</a:t>
            </a:r>
          </a:p>
          <a:p>
            <a:r>
              <a:rPr lang="en-US" dirty="0"/>
              <a:t>Use creative storytelling techniques to write compelling tales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6002000" cy="1000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Grab your reader - get </a:t>
            </a:r>
            <a:r>
              <a:rPr lang="en-US" dirty="0"/>
              <a:t>the attention of family members who normally don't read </a:t>
            </a:r>
            <a:r>
              <a:rPr lang="en-US" dirty="0" smtClean="0"/>
              <a:t>history</a:t>
            </a:r>
          </a:p>
          <a:p>
            <a:r>
              <a:rPr lang="en-US" dirty="0" smtClean="0"/>
              <a:t>You don’t have to begin with a birth – open your narrative with the most interesting aspect of their lives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r>
              <a:rPr lang="en-US" dirty="0" smtClean="0"/>
              <a:t>Hannah Martin was senile. In 1904, Hannah was eighty-two-years-old and since 1879, living off of her third husband's Civil War pension. Nervous, agitated, and afraid of loosing her one means of support, Hannah had mislaid or lost her pension certificate and could not find it anywhere. Without it, the pension agent in Indianapolis could stop her payments. Fortunately, Walter Hughes, the resident agent for the Phoenix Insurance Company, came to her rescue. Hughes reassured Hannah that he would handle the problem and wrote the pension office on her behalf.</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Fill in the background or use flashbacks</a:t>
            </a:r>
          </a:p>
          <a:p>
            <a:r>
              <a:rPr lang="en-US" dirty="0" smtClean="0"/>
              <a:t>Keeping the story from sagging in the middle - create an air of mystery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70000" lnSpcReduction="20000"/>
          </a:bodyPr>
          <a:lstStyle/>
          <a:p>
            <a:r>
              <a:rPr lang="en-US" dirty="0" smtClean="0"/>
              <a:t>I thought I could see the thing through, Grace, but I was a fool to think so. It's no go. The last few months have been pure hell, and I don't have to tell you to what silly, foolish little things I stooped in constantly trying to suppress the big thing, which I considered I had no right to say…. I've got to know whether I have a chance. As you probably know, I haven't anything to offer you; to ask you to marry me at present would be no compliment…. But if I'm ever lucky enough to be able to ask you with a clear conscience, will I have a chance? Will you write real soon and tell me, and tell me in words of one syllable, because nothing could be worse than uncertainty.</a:t>
            </a:r>
          </a:p>
          <a:p>
            <a:r>
              <a:rPr lang="en-US" dirty="0" smtClean="0"/>
              <a:t>I'm not saying the things that are usually said and that I want to say so badly, because I want to keep this letter as rational as possible, and I'm sure you know them anyway. But if I get a certain answer, oh what a letter I will write! Will you send it right away, you wonderful girl?</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Would you want to look at the next page?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End the story</a:t>
            </a:r>
          </a:p>
          <a:p>
            <a:r>
              <a:rPr lang="en-US" dirty="0" smtClean="0"/>
              <a:t>End with a wedding, birth of the next generation, birthday party for your central character, reflections</a:t>
            </a:r>
          </a:p>
          <a:p>
            <a:r>
              <a:rPr lang="en-US" dirty="0" smtClean="0"/>
              <a:t>You do not have to kill off the older generation to end the story</a:t>
            </a:r>
          </a:p>
          <a:p>
            <a:r>
              <a:rPr lang="en-US" dirty="0" smtClean="0"/>
              <a:t>The </a:t>
            </a:r>
            <a:r>
              <a:rPr lang="en-US" dirty="0"/>
              <a:t>secret to writing a compelling family </a:t>
            </a:r>
            <a:r>
              <a:rPr lang="en-US" dirty="0" smtClean="0"/>
              <a:t>history is </a:t>
            </a:r>
            <a:r>
              <a:rPr lang="en-US" dirty="0"/>
              <a:t>crafting your facts into a nonfiction narrative, using fiction </a:t>
            </a:r>
            <a:r>
              <a:rPr lang="en-US" dirty="0" smtClean="0"/>
              <a:t>techniques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Rewrite</a:t>
            </a:r>
          </a:p>
          <a:p>
            <a:r>
              <a:rPr lang="en-US" dirty="0" smtClean="0"/>
              <a:t>Review</a:t>
            </a:r>
          </a:p>
          <a:p>
            <a:r>
              <a:rPr lang="en-US" dirty="0" smtClean="0"/>
              <a:t>Check facts</a:t>
            </a:r>
          </a:p>
          <a:p>
            <a:r>
              <a:rPr lang="en-US" dirty="0" smtClean="0"/>
              <a:t>Check name spelling</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the text</a:t>
            </a:r>
            <a:endParaRPr lang="en-US" dirty="0"/>
          </a:p>
        </p:txBody>
      </p:sp>
      <p:sp>
        <p:nvSpPr>
          <p:cNvPr id="3" name="Content Placeholder 2"/>
          <p:cNvSpPr>
            <a:spLocks noGrp="1"/>
          </p:cNvSpPr>
          <p:nvPr>
            <p:ph idx="1"/>
          </p:nvPr>
        </p:nvSpPr>
        <p:spPr/>
        <p:txBody>
          <a:bodyPr/>
          <a:lstStyle/>
          <a:p>
            <a:r>
              <a:rPr lang="en-US" dirty="0" smtClean="0"/>
              <a:t>Ease of reading</a:t>
            </a:r>
          </a:p>
          <a:p>
            <a:r>
              <a:rPr lang="en-US" dirty="0" smtClean="0"/>
              <a:t>Remember your audience when </a:t>
            </a:r>
            <a:r>
              <a:rPr lang="en-US" dirty="0" err="1" smtClean="0"/>
              <a:t>formating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16002000" cy="1000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a:t>
            </a:r>
            <a:endParaRPr lang="en-US" dirty="0"/>
          </a:p>
        </p:txBody>
      </p:sp>
      <p:sp>
        <p:nvSpPr>
          <p:cNvPr id="3" name="Content Placeholder 2"/>
          <p:cNvSpPr>
            <a:spLocks noGrp="1"/>
          </p:cNvSpPr>
          <p:nvPr>
            <p:ph idx="1"/>
          </p:nvPr>
        </p:nvSpPr>
        <p:spPr/>
        <p:txBody>
          <a:bodyPr/>
          <a:lstStyle/>
          <a:p>
            <a:r>
              <a:rPr lang="en-US" dirty="0"/>
              <a:t>Edit your work to prevent future </a:t>
            </a:r>
            <a:r>
              <a:rPr lang="en-US" dirty="0" smtClean="0"/>
              <a:t>embarrassment</a:t>
            </a:r>
          </a:p>
          <a:p>
            <a:r>
              <a:rPr lang="en-US" dirty="0" smtClean="0"/>
              <a:t>Expect </a:t>
            </a:r>
            <a:r>
              <a:rPr lang="en-US" dirty="0"/>
              <a:t>to spend at least as much time editing as you did writing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photographs</a:t>
            </a:r>
            <a:endParaRPr lang="en-US" dirty="0"/>
          </a:p>
        </p:txBody>
      </p:sp>
      <p:sp>
        <p:nvSpPr>
          <p:cNvPr id="3" name="Content Placeholder 2"/>
          <p:cNvSpPr>
            <a:spLocks noGrp="1"/>
          </p:cNvSpPr>
          <p:nvPr>
            <p:ph idx="1"/>
          </p:nvPr>
        </p:nvSpPr>
        <p:spPr/>
        <p:txBody>
          <a:bodyPr/>
          <a:lstStyle/>
          <a:p>
            <a:r>
              <a:rPr lang="en-US" dirty="0" smtClean="0"/>
              <a:t>Take pictures</a:t>
            </a:r>
          </a:p>
          <a:p>
            <a:r>
              <a:rPr lang="en-US" dirty="0" smtClean="0"/>
              <a:t>Use pictures</a:t>
            </a:r>
          </a:p>
          <a:p>
            <a:r>
              <a:rPr lang="en-US" dirty="0" smtClean="0"/>
              <a:t>Use charts</a:t>
            </a:r>
          </a:p>
          <a:p>
            <a:r>
              <a:rPr lang="en-US" dirty="0" smtClean="0"/>
              <a:t>Use maps</a:t>
            </a:r>
          </a:p>
          <a:p>
            <a:r>
              <a:rPr lang="en-US" dirty="0" smtClean="0"/>
              <a:t>Properly store original photographs</a:t>
            </a:r>
          </a:p>
          <a:p>
            <a:r>
              <a:rPr lang="en-US" smtClean="0"/>
              <a:t>Organize</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Publish</a:t>
            </a:r>
            <a:endParaRPr lang="en-US" dirty="0"/>
          </a:p>
        </p:txBody>
      </p:sp>
      <p:sp>
        <p:nvSpPr>
          <p:cNvPr id="3" name="Content Placeholder 2"/>
          <p:cNvSpPr>
            <a:spLocks noGrp="1"/>
          </p:cNvSpPr>
          <p:nvPr>
            <p:ph idx="1"/>
          </p:nvPr>
        </p:nvSpPr>
        <p:spPr/>
        <p:txBody>
          <a:bodyPr/>
          <a:lstStyle/>
          <a:p>
            <a:r>
              <a:rPr lang="en-US" dirty="0" smtClean="0"/>
              <a:t>Print or digital</a:t>
            </a:r>
          </a:p>
          <a:p>
            <a:r>
              <a:rPr lang="en-US" dirty="0" smtClean="0"/>
              <a:t>The </a:t>
            </a:r>
            <a:r>
              <a:rPr lang="en-US" dirty="0"/>
              <a:t>appearance and quality of the finished book will depend on your </a:t>
            </a:r>
            <a:r>
              <a:rPr lang="en-US" dirty="0" smtClean="0"/>
              <a:t>budget</a:t>
            </a:r>
          </a:p>
          <a:p>
            <a:r>
              <a:rPr lang="en-US" dirty="0" smtClean="0"/>
              <a:t>In the end, you'll </a:t>
            </a:r>
            <a:r>
              <a:rPr lang="en-US" dirty="0"/>
              <a:t>hold in your hands what could become your family's most treasured possession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Reasons</a:t>
            </a:r>
            <a:endParaRPr lang="en-US" dirty="0"/>
          </a:p>
        </p:txBody>
      </p:sp>
      <p:sp>
        <p:nvSpPr>
          <p:cNvPr id="3" name="Content Placeholder 2"/>
          <p:cNvSpPr>
            <a:spLocks noGrp="1"/>
          </p:cNvSpPr>
          <p:nvPr>
            <p:ph idx="1"/>
          </p:nvPr>
        </p:nvSpPr>
        <p:spPr/>
        <p:txBody>
          <a:bodyPr>
            <a:normAutofit lnSpcReduction="10000"/>
          </a:bodyPr>
          <a:lstStyle/>
          <a:p>
            <a:r>
              <a:rPr lang="en-US" b="1" dirty="0" smtClean="0"/>
              <a:t>You’ll feel wiser.</a:t>
            </a:r>
          </a:p>
          <a:p>
            <a:r>
              <a:rPr lang="en-US" b="1" dirty="0" smtClean="0"/>
              <a:t>First person narratives and family histories are important historical documents.</a:t>
            </a:r>
          </a:p>
          <a:p>
            <a:r>
              <a:rPr lang="en-US" b="1" dirty="0" smtClean="0"/>
              <a:t>You are an important person. You have things to pass on, to your children, to your local history society, to unknown future generations.</a:t>
            </a:r>
          </a:p>
          <a:p>
            <a:r>
              <a:rPr lang="en-US" b="1" dirty="0" smtClean="0"/>
              <a:t>You and your family are important to somebody, probably many </a:t>
            </a:r>
            <a:r>
              <a:rPr lang="en-US" b="1" dirty="0" err="1" smtClean="0"/>
              <a:t>somebodies</a:t>
            </a:r>
            <a:r>
              <a:rPr lang="en-US" b="1"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en-US" b="1" dirty="0" smtClean="0"/>
              <a:t>Family trees are abstract. Stories add depth.</a:t>
            </a:r>
          </a:p>
          <a:p>
            <a:r>
              <a:rPr lang="en-US" b="1" dirty="0" smtClean="0"/>
              <a:t>Memories over time become fragmented and distorted. People may not remember the things you told them but did not write down.</a:t>
            </a:r>
          </a:p>
          <a:p>
            <a:r>
              <a:rPr lang="en-US" b="1" dirty="0" smtClean="0"/>
              <a:t>Writing your family history gives you the chance to depict your ancestors how you see fit.</a:t>
            </a:r>
          </a:p>
          <a:p>
            <a:r>
              <a:rPr lang="en-US" b="1" dirty="0" smtClean="0"/>
              <a:t>There is a need for diverse family histories about those who have not been represented well in history texts.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b="1" dirty="0" smtClean="0"/>
              <a:t>There is a need for more family histories documenting female lines.</a:t>
            </a:r>
          </a:p>
          <a:p>
            <a:r>
              <a:rPr lang="en-US" b="1" dirty="0" smtClean="0"/>
              <a:t>There is a need for more family histories about families who are not affluent.</a:t>
            </a:r>
          </a:p>
          <a:p>
            <a:r>
              <a:rPr lang="en-US" b="1" dirty="0" smtClean="0"/>
              <a:t>Family histories humanize the people you know or knew and remember for those who did not know them.</a:t>
            </a:r>
          </a:p>
          <a:p>
            <a:r>
              <a:rPr lang="en-US" b="1" dirty="0" smtClean="0"/>
              <a:t>Information raises questions. Genealogy research has brought new facts into your life.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b="1" dirty="0" smtClean="0"/>
              <a:t>It may help you understand your current family dynamics.</a:t>
            </a:r>
          </a:p>
          <a:p>
            <a:r>
              <a:rPr lang="en-US" b="1" dirty="0" smtClean="0"/>
              <a:t>It will help you build or solidify a sense of family.</a:t>
            </a:r>
          </a:p>
          <a:p>
            <a:r>
              <a:rPr lang="en-US" b="1" dirty="0" smtClean="0"/>
              <a:t>Writing is reflective. Writing is investing in yourself.</a:t>
            </a:r>
          </a:p>
          <a:p>
            <a:r>
              <a:rPr lang="en-US" b="1" dirty="0" smtClean="0"/>
              <a:t>It can be therapeutic.</a:t>
            </a:r>
          </a:p>
          <a:p>
            <a:r>
              <a:rPr lang="en-US" b="1" dirty="0" smtClean="0"/>
              <a:t>Don’t take for granted that the lives of your ancestors are lost. Evidence of the people they have been exists somewhere and is discoverable.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b="1" dirty="0" smtClean="0"/>
              <a:t>“It will have a wider impact than you might imagine.”</a:t>
            </a:r>
          </a:p>
          <a:p>
            <a:r>
              <a:rPr lang="en-US" b="1" dirty="0" smtClean="0"/>
              <a:t>Family members and even distant cousins may become more forward in contributing documents, photos, and stories for your genealogical research.</a:t>
            </a:r>
          </a:p>
          <a:p>
            <a:r>
              <a:rPr lang="en-US" b="1" dirty="0" smtClean="0"/>
              <a:t>You will be encouraged to archive and preserve the documents on which your family history research is based: certificates, letters, diaries, etc.</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6002000" cy="1000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1208</Words>
  <Application>Microsoft Office PowerPoint</Application>
  <PresentationFormat>On-screen Show (4:3)</PresentationFormat>
  <Paragraphs>101</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Family History</vt:lpstr>
      <vt:lpstr>Slide 2</vt:lpstr>
      <vt:lpstr>Slide 3</vt:lpstr>
      <vt:lpstr>20 Reasons</vt:lpstr>
      <vt:lpstr>Slide 5</vt:lpstr>
      <vt:lpstr>Slide 6</vt:lpstr>
      <vt:lpstr>Slide 7</vt:lpstr>
      <vt:lpstr>Slide 8</vt:lpstr>
      <vt:lpstr>Slide 9</vt:lpstr>
      <vt:lpstr>Slide 10</vt:lpstr>
      <vt:lpstr>Tracing Your Family Tree</vt:lpstr>
      <vt:lpstr>Write Your Memoirs</vt:lpstr>
      <vt:lpstr>Slide 13</vt:lpstr>
      <vt:lpstr>Family History or  Genealogy of a Family </vt:lpstr>
      <vt:lpstr>How big will the circle be?</vt:lpstr>
      <vt:lpstr>Arm yourself with charts</vt:lpstr>
      <vt:lpstr>Dig for facts</vt:lpstr>
      <vt:lpstr>Order the accounts</vt:lpstr>
      <vt:lpstr>Slide 19</vt:lpstr>
      <vt:lpstr>Add narration</vt:lpstr>
      <vt:lpstr>Slide 21</vt:lpstr>
      <vt:lpstr>Slide 22</vt:lpstr>
      <vt:lpstr>Slide 23</vt:lpstr>
      <vt:lpstr>Slide 24</vt:lpstr>
      <vt:lpstr>Slide 25</vt:lpstr>
      <vt:lpstr>Slide 26</vt:lpstr>
      <vt:lpstr>Slide 27</vt:lpstr>
      <vt:lpstr>Slide 28</vt:lpstr>
      <vt:lpstr>Format the text</vt:lpstr>
      <vt:lpstr>Edit</vt:lpstr>
      <vt:lpstr>Add photographs</vt:lpstr>
      <vt:lpstr>Publish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History</dc:title>
  <dc:creator>David</dc:creator>
  <cp:lastModifiedBy>David</cp:lastModifiedBy>
  <cp:revision>19</cp:revision>
  <dcterms:created xsi:type="dcterms:W3CDTF">2012-06-23T00:37:17Z</dcterms:created>
  <dcterms:modified xsi:type="dcterms:W3CDTF">2015-09-26T01:58:31Z</dcterms:modified>
</cp:coreProperties>
</file>